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BF56-742B-4D00-88A1-004D61E00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189B8-52AC-462E-ADEE-5758C32AB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0170F-4201-428C-B383-673557D0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918A3-2320-47F8-BA93-91AD1696F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49C3D-4A0E-4380-8A39-CD33AC89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0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0D4FC-3853-43E2-8266-874EAB7A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1480BC-0398-4F19-BC66-343028FE5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8ECF2-85B4-4E75-8A58-64F923FC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FF14-1992-4FC2-8A25-FCBFDF5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03617-20CA-4627-A0DF-7E2BAAC2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88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5BE6F4-05EE-4B88-B655-AF9647455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4E1D78-627F-4258-B9B8-8716EDBF8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1912-717C-45AE-872B-86ECDE93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251D9-78D5-423B-BA85-49743441F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7D0A1-55C5-4570-9506-F69661ABD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5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871CA-7F43-4E37-9B62-532BD24B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BA820-5B69-4F56-A202-09C7CEDC9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B03B3-0FB7-4B94-A56E-5EBBCD99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80395-DCC6-46A4-A664-72AD17E53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FE6D6-CE79-4304-A7A9-7B56439D6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9E4C-3371-4984-BFD9-A8F656813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058DD-F3C3-4E3C-A6CD-D01EEAB4F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F190D-453F-4D12-A9C2-8323B786A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954DB-9825-49FB-8AFA-9BF9DA0F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AD1EC-0CB8-4A7E-BB96-82059B988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6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F78E2-3E8B-44F2-8B61-B1E8343F1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9F680-C72C-44A2-8767-36BA7D23E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ECA89-E79B-443F-82EA-43E5B14FB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13AB1-F95C-4A03-8174-BC2FEB94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FBEC5-454E-4909-9668-DAE650C7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BDFA3-F4B2-4E44-A435-7302902D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8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54514-B0EC-474D-98FC-78AE3ACE4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08B25-D9DD-4925-92EC-714DA0179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73209-B07F-42F7-A103-B6C42B374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985EB-D666-46C3-920A-66570E84B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35AD9A-EC0B-4F72-A211-95133F878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1C07DB-21FE-4235-9841-EAA82D0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A28DE-E97C-42A4-9452-60B2BFB92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BFA5CE-1D5C-40E6-BF19-7F0DEC8D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6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CF37D-BC54-4F13-9A4F-9FD0252F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25014-5749-4D11-8682-BB477BE8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6D59C-C706-4C11-B51C-BEFB2180B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DC19C-455B-4E4E-8473-FA04BC96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AF0DC-EEF9-4E51-9A55-FA650E9B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FA5EFB-9EEE-487F-9FFD-D679D8E74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34B32-7C67-47DB-B354-CC59BBED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1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7386-B456-4C5E-B7C5-382D19DD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5374A-B001-45D2-9C68-65CB5E3D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481D1-EA4F-4E66-9D04-CB5762478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4A300-2886-43DB-8648-F9ACEA5FC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F4DE6-2D7D-4D3D-9B42-0D84515F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25028-2C48-44D4-9118-B6E96832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7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985BB-D02D-43DB-9C06-8E6E3C26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3D4A97-0165-44DE-A20D-8AE4FD820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24F16-73BF-4463-904C-6985790A6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3B7A7-D9D1-4EBB-A6A9-F83C74FB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933AA-9880-49AE-BD46-A04CF8A33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12343-D218-4EF0-BCD1-CEAC2432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4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00E612-F6DC-42CA-A9DC-6704A4D6B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9E365-62B8-40E4-B6F9-CE6476E75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D6899-25BB-44FE-AF3F-AC10987588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705C3-3154-4D32-B151-74683C82C2DE}" type="datetimeFigureOut">
              <a:rPr lang="en-US" smtClean="0"/>
              <a:t>8/23/2021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2A31E-464D-427D-A4B6-1E54F017E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62970-DC2F-4781-9326-387487B9D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1A779-1797-4EB2-AB8F-7DDC0BF0D0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4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605332B-72AF-40DE-821F-D1AB9F71C3E8}"/>
              </a:ext>
            </a:extLst>
          </p:cNvPr>
          <p:cNvSpPr/>
          <p:nvPr/>
        </p:nvSpPr>
        <p:spPr>
          <a:xfrm>
            <a:off x="512965" y="833043"/>
            <a:ext cx="11213431" cy="24688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A83AEC-737D-4FE1-8195-38BFE96FF317}"/>
              </a:ext>
            </a:extLst>
          </p:cNvPr>
          <p:cNvSpPr txBox="1"/>
          <p:nvPr/>
        </p:nvSpPr>
        <p:spPr>
          <a:xfrm>
            <a:off x="5802090" y="1993849"/>
            <a:ext cx="5627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Arial Nova" panose="020B0504020202020204" pitchFamily="34" charset="0"/>
              </a:rPr>
              <a:t>El </a:t>
            </a:r>
            <a:r>
              <a:rPr lang="es-CL" b="1" dirty="0">
                <a:solidFill>
                  <a:schemeClr val="bg1"/>
                </a:solidFill>
                <a:latin typeface="Arial Nova" panose="020B0504020202020204" pitchFamily="34" charset="0"/>
              </a:rPr>
              <a:t>único </a:t>
            </a:r>
            <a:r>
              <a:rPr lang="es-CL" dirty="0">
                <a:solidFill>
                  <a:schemeClr val="bg1"/>
                </a:solidFill>
                <a:latin typeface="Arial Nova" panose="020B0504020202020204" pitchFamily="34" charset="0"/>
              </a:rPr>
              <a:t>programa graduado en administración de empresas totalmente en línea del sistema UPR.</a:t>
            </a:r>
            <a:endParaRPr lang="es-CL" sz="600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endParaRPr lang="es-CL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4BBE85-4A40-4FE0-87D7-531DC438CE26}"/>
              </a:ext>
            </a:extLst>
          </p:cNvPr>
          <p:cNvSpPr/>
          <p:nvPr/>
        </p:nvSpPr>
        <p:spPr>
          <a:xfrm>
            <a:off x="6879700" y="2768426"/>
            <a:ext cx="2467428" cy="3773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ova" panose="020B0504020202020204" pitchFamily="34" charset="0"/>
              </a:rPr>
              <a:t>Mas Informacion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978386-D7CB-4708-A0E3-BC5A5F3631D9}"/>
              </a:ext>
            </a:extLst>
          </p:cNvPr>
          <p:cNvSpPr txBox="1"/>
          <p:nvPr/>
        </p:nvSpPr>
        <p:spPr>
          <a:xfrm>
            <a:off x="4667285" y="856680"/>
            <a:ext cx="66432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L" sz="3600" b="1" dirty="0">
                <a:solidFill>
                  <a:schemeClr val="bg1">
                    <a:lumMod val="95000"/>
                  </a:schemeClr>
                </a:solidFill>
                <a:latin typeface="Arial Nova" panose="020B0504020202020204" pitchFamily="34" charset="0"/>
              </a:rPr>
              <a:t>Segundo cohorte comienza Marzo 2022</a:t>
            </a:r>
          </a:p>
        </p:txBody>
      </p:sp>
      <p:pic>
        <p:nvPicPr>
          <p:cNvPr id="18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C44EA231-46F0-46EA-9623-1E1F2A036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54" y="1129525"/>
            <a:ext cx="4444229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30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9C0BE659-6F31-4AC5-B36E-E507BC9699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37709"/>
            <a:ext cx="10515600" cy="4327169"/>
          </a:xfrm>
        </p:spPr>
      </p:pic>
    </p:spTree>
    <p:extLst>
      <p:ext uri="{BB962C8B-B14F-4D97-AF65-F5344CB8AC3E}">
        <p14:creationId xmlns:p14="http://schemas.microsoft.com/office/powerpoint/2010/main" val="2206741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22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Nova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ruiz-torres</dc:creator>
  <cp:lastModifiedBy>Alex ruiz-torres</cp:lastModifiedBy>
  <cp:revision>14</cp:revision>
  <dcterms:created xsi:type="dcterms:W3CDTF">2021-05-04T10:42:46Z</dcterms:created>
  <dcterms:modified xsi:type="dcterms:W3CDTF">2021-08-23T09:27:02Z</dcterms:modified>
</cp:coreProperties>
</file>