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E1D8-BECE-44B4-B928-D99CCA8CF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33267">
            <a:off x="457768" y="1438726"/>
            <a:ext cx="10239844" cy="29651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s-PR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PR" sz="3600" b="1" dirty="0">
                <a:solidFill>
                  <a:schemeClr val="tx1"/>
                </a:solidFill>
                <a:latin typeface="Bernard MT Condensed" panose="02050806060905020404" pitchFamily="18" charset="0"/>
                <a:cs typeface="Arabic Typesetting" panose="03020402040406030203" pitchFamily="66" charset="-78"/>
              </a:rPr>
              <a:t>Estudiantes de la facultad de administración de empresas</a:t>
            </a:r>
            <a:br>
              <a:rPr lang="es-PR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s-PR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P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Están cordialmente invitados para un</a:t>
            </a:r>
            <a:br>
              <a:rPr lang="es-P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s-PR" sz="1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PR" b="1" cap="none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Diálogo con la Decana</a:t>
            </a:r>
            <a:br>
              <a:rPr lang="es-P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PR" sz="3600" cap="none" dirty="0">
                <a:solidFill>
                  <a:schemeClr val="tx1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Dra. Myrna López-Pinto</a:t>
            </a:r>
            <a:endParaRPr lang="es-PR" sz="3600" dirty="0">
              <a:solidFill>
                <a:schemeClr val="tx1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4" name="Picture 3" descr="thumbnail">
            <a:extLst>
              <a:ext uri="{FF2B5EF4-FFF2-40B4-BE49-F238E27FC236}">
                <a16:creationId xmlns:a16="http://schemas.microsoft.com/office/drawing/2014/main" id="{F9D0F73D-DC5F-4F75-AA9D-40AA2AEB0FB1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12314" r="41893" b="12729"/>
          <a:stretch>
            <a:fillRect/>
          </a:stretch>
        </p:blipFill>
        <p:spPr bwMode="auto">
          <a:xfrm rot="21379574">
            <a:off x="10029925" y="2930435"/>
            <a:ext cx="1175302" cy="14095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07A13D-6736-4623-A88A-CCFEC3BB5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240440" y="4546844"/>
            <a:ext cx="11017652" cy="1719804"/>
          </a:xfrm>
        </p:spPr>
        <p:txBody>
          <a:bodyPr/>
          <a:lstStyle/>
          <a:p>
            <a:pPr algn="l"/>
            <a:r>
              <a:rPr lang="es-PR" sz="2400" b="1" cap="none" dirty="0">
                <a:solidFill>
                  <a:srgbClr val="FFFF00"/>
                </a:solidFill>
                <a:latin typeface="Lucida Calligraphy" panose="03010101010101010101" pitchFamily="66" charset="0"/>
              </a:rPr>
              <a:t>Dia:  miércoles 30 de septiembre de </a:t>
            </a:r>
            <a:r>
              <a:rPr lang="es-PR" sz="2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2020 </a:t>
            </a:r>
          </a:p>
          <a:p>
            <a:pPr algn="l"/>
            <a:r>
              <a:rPr lang="es-PR" sz="2400" b="1" cap="none" dirty="0">
                <a:solidFill>
                  <a:srgbClr val="FFFF00"/>
                </a:solidFill>
                <a:latin typeface="Lucida Calligraphy" panose="03010101010101010101" pitchFamily="66" charset="0"/>
              </a:rPr>
              <a:t>Hora</a:t>
            </a:r>
            <a:r>
              <a:rPr lang="es-PR" sz="2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: </a:t>
            </a:r>
            <a:r>
              <a:rPr lang="es-PR" sz="2400" b="1" cap="none" dirty="0">
                <a:solidFill>
                  <a:srgbClr val="FFFF00"/>
                </a:solidFill>
                <a:latin typeface="Lucida Calligraphy" panose="03010101010101010101" pitchFamily="66" charset="0"/>
              </a:rPr>
              <a:t>11:30am - 1:00pm			   MS </a:t>
            </a:r>
            <a:r>
              <a:rPr lang="es-PR" sz="2400" b="1" cap="none" dirty="0" err="1">
                <a:solidFill>
                  <a:srgbClr val="FFFF00"/>
                </a:solidFill>
                <a:latin typeface="Lucida Calligraphy" panose="03010101010101010101" pitchFamily="66" charset="0"/>
              </a:rPr>
              <a:t>Teams</a:t>
            </a:r>
            <a:r>
              <a:rPr lang="es-PR" sz="2400" b="1" cap="none" dirty="0">
                <a:solidFill>
                  <a:srgbClr val="FFFF00"/>
                </a:solidFill>
                <a:latin typeface="Lucida Calligraphy" panose="03010101010101010101" pitchFamily="66" charset="0"/>
              </a:rPr>
              <a:t> Meeting </a:t>
            </a:r>
          </a:p>
          <a:p>
            <a:pPr algn="l"/>
            <a:r>
              <a:rPr lang="es-PR" sz="2400" b="1" cap="none" dirty="0">
                <a:solidFill>
                  <a:srgbClr val="002060"/>
                </a:solidFill>
                <a:latin typeface="Lucida Calligraphy" panose="03010101010101010101" pitchFamily="66" charset="0"/>
              </a:rPr>
              <a:t>							</a:t>
            </a:r>
            <a:endParaRPr lang="es-PR" sz="14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C0575-A77A-4C70-9680-D4DEC9A68E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" y="3775295"/>
            <a:ext cx="547701" cy="83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humbnail">
            <a:extLst>
              <a:ext uri="{FF2B5EF4-FFF2-40B4-BE49-F238E27FC236}">
                <a16:creationId xmlns:a16="http://schemas.microsoft.com/office/drawing/2014/main" id="{0B8ACF16-0C3C-4869-92D7-174FE0F4D4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181">
            <a:off x="3907796" y="287665"/>
            <a:ext cx="2006032" cy="61333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F6D8B-599A-4274-87A4-5B1D47B9A42F}"/>
              </a:ext>
            </a:extLst>
          </p:cNvPr>
          <p:cNvSpPr txBox="1"/>
          <p:nvPr/>
        </p:nvSpPr>
        <p:spPr>
          <a:xfrm rot="21433498">
            <a:off x="6523044" y="5448187"/>
            <a:ext cx="51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Previo a reunión recibirán el enlace para unirse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41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102</TotalTime>
  <Words>65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Arabic Typesetting</vt:lpstr>
      <vt:lpstr>Arial</vt:lpstr>
      <vt:lpstr>Arial Black</vt:lpstr>
      <vt:lpstr>Bernard MT Condensed</vt:lpstr>
      <vt:lpstr>Impact</vt:lpstr>
      <vt:lpstr>Lucida Calligraphy</vt:lpstr>
      <vt:lpstr>Main Event</vt:lpstr>
      <vt:lpstr>    Estudiantes de la facultad de administración de empresas  Están cordialmente invitados para un  Diálogo con la Decana Dra. Myrna López-Pinto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Estudiantes de la facultad de administracion de empresas  Re: DIALOGO CON LA DECANA dra. Myrna lopez</dc:title>
  <dc:creator>MATGI CASTRO DE LA PAZ</dc:creator>
  <cp:lastModifiedBy>matgi.castro1@upr.edu</cp:lastModifiedBy>
  <cp:revision>9</cp:revision>
  <dcterms:created xsi:type="dcterms:W3CDTF">2020-09-04T13:20:44Z</dcterms:created>
  <dcterms:modified xsi:type="dcterms:W3CDTF">2020-09-08T18:07:32Z</dcterms:modified>
</cp:coreProperties>
</file>