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AC2C-47B2-4B20-8F79-AA3B9ACFA3C5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48229-F877-4CFA-88D0-B15B64B958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1322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AC2C-47B2-4B20-8F79-AA3B9ACFA3C5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48229-F877-4CFA-88D0-B15B64B958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0135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AC2C-47B2-4B20-8F79-AA3B9ACFA3C5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48229-F877-4CFA-88D0-B15B64B958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9682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AC2C-47B2-4B20-8F79-AA3B9ACFA3C5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48229-F877-4CFA-88D0-B15B64B958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1915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AC2C-47B2-4B20-8F79-AA3B9ACFA3C5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48229-F877-4CFA-88D0-B15B64B958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3122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AC2C-47B2-4B20-8F79-AA3B9ACFA3C5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48229-F877-4CFA-88D0-B15B64B958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7643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AC2C-47B2-4B20-8F79-AA3B9ACFA3C5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48229-F877-4CFA-88D0-B15B64B958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3156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AC2C-47B2-4B20-8F79-AA3B9ACFA3C5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48229-F877-4CFA-88D0-B15B64B958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9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AC2C-47B2-4B20-8F79-AA3B9ACFA3C5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48229-F877-4CFA-88D0-B15B64B958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8488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AC2C-47B2-4B20-8F79-AA3B9ACFA3C5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48229-F877-4CFA-88D0-B15B64B958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8206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AC2C-47B2-4B20-8F79-AA3B9ACFA3C5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48229-F877-4CFA-88D0-B15B64B958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61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4AC2C-47B2-4B20-8F79-AA3B9ACFA3C5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48229-F877-4CFA-88D0-B15B64B958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8308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2097" y="835771"/>
            <a:ext cx="7886700" cy="845109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0070C0"/>
                </a:solidFill>
              </a:rPr>
              <a:t>Prof. Luis Sanz, BALAS President</a:t>
            </a:r>
            <a:endParaRPr lang="en-US" sz="3600" b="1" dirty="0">
              <a:solidFill>
                <a:srgbClr val="0070C0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993" y="2409264"/>
            <a:ext cx="4118162" cy="274544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3011" y="2351555"/>
            <a:ext cx="2879351" cy="2879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5514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7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Prof. Luis Sanz, BALAS President</vt:lpstr>
    </vt:vector>
  </TitlesOfParts>
  <Company>ESADE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Prof. Luis Sanz, BALAS President</dc:title>
  <dc:creator>Mendoza Mayordomo, Xavier</dc:creator>
  <cp:lastModifiedBy>Mendoza Mayordomo, Xavier</cp:lastModifiedBy>
  <cp:revision>1</cp:revision>
  <dcterms:created xsi:type="dcterms:W3CDTF">2015-03-25T12:33:35Z</dcterms:created>
  <dcterms:modified xsi:type="dcterms:W3CDTF">2015-03-25T12:38:56Z</dcterms:modified>
</cp:coreProperties>
</file>