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59" r:id="rId4"/>
    <p:sldId id="261" r:id="rId5"/>
    <p:sldId id="262" r:id="rId6"/>
    <p:sldId id="258" r:id="rId7"/>
    <p:sldId id="263" r:id="rId8"/>
    <p:sldId id="256" r:id="rId9"/>
    <p:sldId id="257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</p:sldIdLst>
  <p:sldSz cx="9144000" cy="6858000" type="screen4x3"/>
  <p:notesSz cx="6858000" cy="9144000"/>
  <p:defaultTextStyle>
    <a:defPPr>
      <a:defRPr lang="es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91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2372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6731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6625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73298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8629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373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98368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94187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0803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7587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2951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95010-1C8F-4F79-AE74-9C827716607B}" type="datetimeFigureOut">
              <a:rPr lang="es-PR" smtClean="0"/>
              <a:t>12/02/2015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69EFC-6690-4AF3-83B0-395C84CA8E01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736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8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4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6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4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1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0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5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4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7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6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3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4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JCamacho</dc:creator>
  <cp:lastModifiedBy>JCamacho</cp:lastModifiedBy>
  <cp:revision>21</cp:revision>
  <dcterms:created xsi:type="dcterms:W3CDTF">2015-02-09T19:08:46Z</dcterms:created>
  <dcterms:modified xsi:type="dcterms:W3CDTF">2015-02-12T14:55:49Z</dcterms:modified>
</cp:coreProperties>
</file>